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8" y="102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57011"/>
            <a:ext cx="4038600" cy="4151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57011"/>
            <a:ext cx="4038600" cy="4151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September 21, 1999</a:t>
            </a: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Henrik Bærbak Christensen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5576B-E511-46F8-875D-A20CA400431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0444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altLang="en-US" dirty="0">
                <a:latin typeface="Arial" charset="0"/>
                <a:cs typeface="Arial" charset="0"/>
              </a:rPr>
              <a:t>Software Engineering</a:t>
            </a:r>
            <a:br>
              <a:rPr lang="da-DK" altLang="en-US" dirty="0">
                <a:latin typeface="Arial" charset="0"/>
                <a:cs typeface="Arial" charset="0"/>
              </a:rPr>
            </a:br>
            <a:r>
              <a:rPr lang="da-DK" altLang="en-US" dirty="0">
                <a:latin typeface="Arial" charset="0"/>
                <a:cs typeface="Arial" charset="0"/>
              </a:rPr>
              <a:t>and Architecture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da-DK" dirty="0"/>
              <a:t>Design Patterns 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Gamma et al.’s definition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/>
              <a:t>Exercise: How does it relate to…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Henrik Bærbak Christensen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7925E4-3A33-4AC6-8168-2F6261C4A1A0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pic>
        <p:nvPicPr>
          <p:cNvPr id="41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3" y="1071562"/>
            <a:ext cx="7882700" cy="1285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pic>
        <p:nvPicPr>
          <p:cNvPr id="410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808514"/>
            <a:ext cx="6339693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033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Beck et al.’s Definition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/>
              <a:t>Prose form = “writing template”</a:t>
            </a:r>
          </a:p>
          <a:p>
            <a:r>
              <a:rPr lang="en-US" altLang="en-US"/>
              <a:t>The template varies from author to author.</a:t>
            </a:r>
          </a:p>
          <a:p>
            <a:r>
              <a:rPr lang="en-US" altLang="en-US"/>
              <a:t>However, must contain</a:t>
            </a:r>
          </a:p>
          <a:p>
            <a:pPr lvl="1"/>
            <a:r>
              <a:rPr lang="en-US" altLang="en-US"/>
              <a:t>Name</a:t>
            </a:r>
          </a:p>
          <a:p>
            <a:pPr lvl="1"/>
            <a:r>
              <a:rPr lang="en-US" altLang="en-US"/>
              <a:t>Problem</a:t>
            </a:r>
          </a:p>
          <a:p>
            <a:pPr lvl="1"/>
            <a:r>
              <a:rPr lang="en-US" altLang="en-US"/>
              <a:t>Solution</a:t>
            </a:r>
          </a:p>
          <a:p>
            <a:pPr lvl="1"/>
            <a:r>
              <a:rPr lang="en-US" altLang="en-US"/>
              <a:t>Consequences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Henrik Bærbak Christensen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2D29A5-0FD1-4905-8E47-65FBED616ACB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  <p:pic>
        <p:nvPicPr>
          <p:cNvPr id="512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1" y="915576"/>
            <a:ext cx="7524274" cy="1435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40793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FRS’s template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en-US"/>
              <a:t>Intent</a:t>
            </a:r>
          </a:p>
          <a:p>
            <a:pPr lvl="1"/>
            <a:r>
              <a:rPr lang="en-US" altLang="en-US"/>
              <a:t>Short description</a:t>
            </a:r>
          </a:p>
          <a:p>
            <a:endParaRPr lang="en-US" altLang="en-US"/>
          </a:p>
          <a:p>
            <a:r>
              <a:rPr lang="en-US" altLang="en-US"/>
              <a:t>Roles</a:t>
            </a:r>
          </a:p>
          <a:p>
            <a:pPr lvl="1"/>
            <a:r>
              <a:rPr lang="en-US" altLang="en-US"/>
              <a:t>Responsibilities of each participating object/abstraction in the pattern</a:t>
            </a:r>
          </a:p>
        </p:txBody>
      </p:sp>
      <p:sp>
        <p:nvSpPr>
          <p:cNvPr id="6148" name="Content Placehold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Henrik Bærbak Christensen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108B24-7B3E-4326-B884-7EFF36E2D0C0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  <p:pic>
        <p:nvPicPr>
          <p:cNvPr id="615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876300"/>
            <a:ext cx="3962400" cy="44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1071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altLang="en-US" dirty="0"/>
              <a:t>On www.baerbak.com</a:t>
            </a:r>
          </a:p>
        </p:txBody>
      </p:sp>
      <p:sp>
        <p:nvSpPr>
          <p:cNvPr id="7171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altLang="en-US"/>
              <a:t>Simon Kracht: FRS Design Pattern Poster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3BB938-0377-4F19-8E9C-893049E99C68}" type="slidenum">
              <a:rPr lang="en-GB"/>
              <a:pPr>
                <a:defRPr/>
              </a:pPr>
              <a:t>5</a:t>
            </a:fld>
            <a:endParaRPr lang="en-GB"/>
          </a:p>
        </p:txBody>
      </p:sp>
      <p:pic>
        <p:nvPicPr>
          <p:cNvPr id="71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409700"/>
            <a:ext cx="5200650" cy="3748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9541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E00F99E-AD2A-4F2C-ACC5-4C4F75E993C7}"/>
              </a:ext>
            </a:extLst>
          </p:cNvPr>
          <p:cNvSpPr/>
          <p:nvPr/>
        </p:nvSpPr>
        <p:spPr>
          <a:xfrm>
            <a:off x="228600" y="3543300"/>
            <a:ext cx="8763000" cy="8382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Differentiating Patterns</a:t>
            </a:r>
          </a:p>
        </p:txBody>
      </p:sp>
      <p:sp>
        <p:nvSpPr>
          <p:cNvPr id="7171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Be aware that many patterns are </a:t>
            </a:r>
            <a:r>
              <a:rPr lang="en-US" altLang="en-US" i="1"/>
              <a:t>structurally equal</a:t>
            </a:r>
            <a:r>
              <a:rPr lang="en-US" altLang="en-US"/>
              <a:t> – their UML class diagrams are more or less identical!</a:t>
            </a:r>
          </a:p>
          <a:p>
            <a:endParaRPr lang="en-US" altLang="en-US"/>
          </a:p>
          <a:p>
            <a:r>
              <a:rPr lang="en-US" altLang="en-US"/>
              <a:t>Patterns are defined by the </a:t>
            </a:r>
            <a:r>
              <a:rPr lang="en-US" altLang="en-US" i="1"/>
              <a:t>problem they solve!</a:t>
            </a:r>
          </a:p>
          <a:p>
            <a:endParaRPr lang="en-US" altLang="en-US" i="1"/>
          </a:p>
          <a:p>
            <a:r>
              <a:rPr lang="en-US" altLang="en-US"/>
              <a:t>Strategy is the problem of</a:t>
            </a:r>
          </a:p>
          <a:p>
            <a:pPr algn="ctr"/>
            <a:r>
              <a:rPr lang="en-US" altLang="en-US" i="1"/>
              <a:t>Handling variability of algorithms / business rules, making them interchangeable.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0F2CBA-5535-4293-A4C1-6025C92E9512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03282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567</TotalTime>
  <Words>147</Words>
  <Application>Microsoft Office PowerPoint</Application>
  <PresentationFormat>On-screen Show (16:10)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Software Engineering and Architecture</vt:lpstr>
      <vt:lpstr>Gamma et al.’s definition</vt:lpstr>
      <vt:lpstr>Beck et al.’s Definition</vt:lpstr>
      <vt:lpstr>FRS’s template</vt:lpstr>
      <vt:lpstr>On www.baerbak.com</vt:lpstr>
      <vt:lpstr>Differentiating Patterns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72</cp:revision>
  <dcterms:created xsi:type="dcterms:W3CDTF">2006-08-16T00:00:00Z</dcterms:created>
  <dcterms:modified xsi:type="dcterms:W3CDTF">2021-09-15T07:35:37Z</dcterms:modified>
</cp:coreProperties>
</file>